
<file path=[Content_Types].xml><?xml version="1.0" encoding="utf-8"?>
<Types xmlns="http://schemas.openxmlformats.org/package/2006/content-types">
  <Default Extension="png" ContentType="image/png"/>
  <Default Extension="jpg&amp;ehk=WhxHaicVnDXzStk7r5KNGg&amp;r=0&amp;pid=OfficeInsert" ContentType="image/jpeg"/>
  <Default Extension="png&amp;ehk=Jtp7QCR5zfnJTSE5pXVi" ContentType="image/png"/>
  <Default Extension="jpg&amp;ehk=0GQJWGzMMSdpVzz06VOVHQ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cpJkhrjIz5H4IXdZP5fsUQ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57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nset5thgrade.wikispaces.com/STEM+Lab" TargetMode="External"/><Relationship Id="rId2" Type="http://schemas.openxmlformats.org/officeDocument/2006/relationships/image" Target="../media/image1.jpg&amp;ehk=WhxHaicVnDXzStk7r5KNGg&amp;r=0&amp;pid=OfficeInsert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ffectivepractices.wikispaces.com/Mathematics" TargetMode="External"/><Relationship Id="rId4" Type="http://schemas.openxmlformats.org/officeDocument/2006/relationships/image" Target="../media/image2.jpg&amp;ehk=cpJkhrjIz5H4IXdZP5fsUQ&amp;r=0&amp;pid=OfficeInser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asonablywell-julia.blogspot.com/2012/04/meanwhile-dance.html" TargetMode="External"/><Relationship Id="rId2" Type="http://schemas.openxmlformats.org/officeDocument/2006/relationships/image" Target="../media/image3.png&amp;ehk=Jtp7QCR5zfnJTSE5pXVi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0GQJWGzMMSdpVzz06VOVHQ&amp;r=0&amp;pid=OfficeInsert"/><Relationship Id="rId2" Type="http://schemas.openxmlformats.org/officeDocument/2006/relationships/hyperlink" Target="http://mathadventures.info/class-coordinator-in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othyroidmom.com/thank-you-for-supporting-universal-thyroid-screening-in-pregnan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BF11B4-40AC-4B57-B0EC-16D227D3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0371" y="353624"/>
            <a:ext cx="3581400" cy="275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468" y="2058469"/>
            <a:ext cx="7766936" cy="1646302"/>
          </a:xfrm>
        </p:spPr>
        <p:txBody>
          <a:bodyPr/>
          <a:lstStyle/>
          <a:p>
            <a:r>
              <a:rPr lang="en-US" dirty="0"/>
              <a:t>What’s new this year?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19750"/>
            <a:ext cx="7766936" cy="1096899"/>
          </a:xfrm>
        </p:spPr>
        <p:txBody>
          <a:bodyPr/>
          <a:lstStyle/>
          <a:p>
            <a:pPr algn="l"/>
            <a:r>
              <a:rPr lang="en-US" dirty="0"/>
              <a:t>If you are new to the Math/STEM Adventures Program, please join us in the art room directly following our meeting in the library for more detailed program information.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2AD8F-16B6-4C85-9E5C-7B5F79ED3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49239" y="606878"/>
            <a:ext cx="285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E91E-F9AA-4EE4-AF1A-179A96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STEM Adventures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EE8E-5ABE-44D2-AEB3-75FA118C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1349"/>
            <a:ext cx="8596668" cy="4470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are renaming Math Adventures to STEM adventures and integrating new activities.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STEM Adventures (SA) is a STEM (science, technology, engineering and math) program that supports the curriculum taught at Rosa Parks and introduces students to coding. </a:t>
            </a:r>
            <a:endParaRPr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Same as math adventures, volunteers will coordinate and pick either a math game, technology game or coding in Code.org for each session.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2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3DDBA9-E12F-4242-BA56-AD594F6E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2205" y="4571999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285750">
              <a:buChar char="•"/>
            </a:pPr>
            <a:r>
              <a:rPr lang="en-US" dirty="0"/>
              <a:t>New STEM games: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/>
              <a:t>(In cabinet by window)</a:t>
            </a:r>
          </a:p>
          <a:p>
            <a:pPr marL="342900" indent="-285750">
              <a:buChar char="•"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0175" y="2238375"/>
            <a:ext cx="4285291" cy="3881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Science Ninjas: Valence</a:t>
            </a:r>
          </a:p>
          <a:p>
            <a:r>
              <a:rPr lang="en-US" dirty="0"/>
              <a:t>Lattice</a:t>
            </a:r>
          </a:p>
          <a:p>
            <a:r>
              <a:rPr lang="en-US" dirty="0"/>
              <a:t>Sums In Space</a:t>
            </a:r>
          </a:p>
          <a:p>
            <a:r>
              <a:rPr lang="en-US" dirty="0" err="1"/>
              <a:t>Ozobots</a:t>
            </a:r>
          </a:p>
          <a:p>
            <a:r>
              <a:rPr lang="en-US" dirty="0">
                <a:solidFill>
                  <a:srgbClr val="404040"/>
                </a:solidFill>
              </a:rPr>
              <a:t>Snap Circuits Jr. </a:t>
            </a:r>
          </a:p>
          <a:p>
            <a:r>
              <a:rPr lang="en-US" dirty="0"/>
              <a:t>Robot Turtles</a:t>
            </a:r>
          </a:p>
          <a:p>
            <a:r>
              <a:rPr lang="en-US" dirty="0"/>
              <a:t>Code Monkey Island</a:t>
            </a:r>
          </a:p>
          <a:p>
            <a:r>
              <a:rPr lang="en-US" dirty="0"/>
              <a:t>Code Master</a:t>
            </a:r>
          </a:p>
          <a:p>
            <a:r>
              <a:rPr lang="en-US" dirty="0"/>
              <a:t>Code.org </a:t>
            </a:r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58F93-6D3F-44CA-9955-E7F72723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0" y="142642"/>
            <a:ext cx="3169931" cy="2825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90E1E-439A-477A-9D91-7249F2BC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54" y="1972237"/>
            <a:ext cx="3194050" cy="2299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6C06D9-CD4D-4F39-864A-04D0D96E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819" y="3294615"/>
            <a:ext cx="3670411" cy="2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9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Game Hands-On &amp; Game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Come check out new games and help count pieces if you are able</a:t>
            </a:r>
          </a:p>
          <a:p>
            <a:pPr lvl="1"/>
            <a:r>
              <a:rPr lang="en-US" dirty="0"/>
              <a:t>Next week: Tuesday the 26th, 8:30-10:30am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B3E5D-BA58-4775-B4BD-5413798B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20" y="3475962"/>
            <a:ext cx="3538756" cy="3197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A65D2-D209-463A-8578-D8B5227F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967" y="1219200"/>
            <a:ext cx="2728921" cy="2730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6C311-541B-46D3-AF2C-C2DFCA236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244" y="4208718"/>
            <a:ext cx="3162431" cy="2388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76926-CD3C-43DD-A699-FA7D835B6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85" y="3660481"/>
            <a:ext cx="2939200" cy="29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07866" cy="1320800"/>
          </a:xfrm>
        </p:spPr>
        <p:txBody>
          <a:bodyPr>
            <a:normAutofit/>
          </a:bodyPr>
          <a:lstStyle/>
          <a:p>
            <a:r>
              <a:rPr lang="en-US" sz="3200" dirty="0"/>
              <a:t>www.mathadventures.info</a:t>
            </a:r>
            <a:br>
              <a:rPr lang="en-US" sz="3200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sz="3200" dirty="0"/>
              <a:t>www.stemadventures.info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6222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Games by Grade and Category</a:t>
            </a:r>
          </a:p>
          <a:p>
            <a:pPr lvl="1"/>
            <a:r>
              <a:rPr lang="en-US" dirty="0"/>
              <a:t>Instructions</a:t>
            </a:r>
          </a:p>
          <a:p>
            <a:pPr lvl="1"/>
            <a:r>
              <a:rPr lang="en-US" dirty="0"/>
              <a:t>How-to videos</a:t>
            </a:r>
          </a:p>
          <a:p>
            <a:pPr lvl="1"/>
            <a:r>
              <a:rPr lang="en-US" dirty="0"/>
              <a:t>Reviews/tips (No more binder reviews)</a:t>
            </a:r>
          </a:p>
          <a:p>
            <a:pPr lvl="1"/>
            <a:endParaRPr lang="en-US" dirty="0"/>
          </a:p>
          <a:p>
            <a:r>
              <a:rPr lang="en-US" dirty="0"/>
              <a:t>Math/STEM Adventures Program Information </a:t>
            </a:r>
          </a:p>
          <a:p>
            <a:endParaRPr lang="en-US" dirty="0"/>
          </a:p>
          <a:p>
            <a:r>
              <a:rPr lang="en-US" dirty="0"/>
              <a:t>Please review games after you play :)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6261B-0D7D-4F4C-ADE8-2F9144024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11605" r="2385"/>
          <a:stretch/>
        </p:blipFill>
        <p:spPr>
          <a:xfrm>
            <a:off x="6140538" y="609600"/>
            <a:ext cx="5763595" cy="6062134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083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checking out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school is in session, the games should be at school. Game checkout is for after school hours only.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004A3-2ED9-4912-8605-532B884B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98" y="3831090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C3A57-3357-438E-BEC8-86DBD632F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09" y="383109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950C2FA-7769-43DF-80D0-7A36C2A155CF}"/>
              </a:ext>
            </a:extLst>
          </p:cNvPr>
          <p:cNvSpPr/>
          <p:nvPr/>
        </p:nvSpPr>
        <p:spPr>
          <a:xfrm>
            <a:off x="492978" y="4524292"/>
            <a:ext cx="6424654" cy="2035534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453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You Leave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/>
              <a:t>Thanks for volunteering for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/>
              <a:t>STEM Adventures!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270000"/>
            <a:ext cx="8701508" cy="54490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"/>
            </a:pPr>
            <a:r>
              <a:rPr lang="en-US" dirty="0"/>
              <a:t>Write the Class Coordinator/Lead's name on the Poster</a:t>
            </a:r>
          </a:p>
          <a:p>
            <a:pPr>
              <a:buFont typeface="Wingdings" panose="05000000000000000000" pitchFamily="2" charset="2"/>
              <a:buChar char=""/>
            </a:pPr>
            <a:r>
              <a:rPr lang="en-US" dirty="0"/>
              <a:t>Put the </a:t>
            </a:r>
            <a:r>
              <a:rPr lang="en-US" i="1" dirty="0"/>
              <a:t>STEM Game Hands On/Game Inventory</a:t>
            </a:r>
            <a:r>
              <a:rPr lang="en-US" dirty="0"/>
              <a:t> in your calendar (Next Tues 8:30-10:30am)</a:t>
            </a:r>
          </a:p>
          <a:p>
            <a:pPr>
              <a:buFont typeface="Wingdings" panose="05000000000000000000" pitchFamily="2" charset="2"/>
              <a:buChar char=""/>
            </a:pPr>
            <a:r>
              <a:rPr lang="en-US" dirty="0"/>
              <a:t>Make mathadventures.info a favorite site on your phone/computer</a:t>
            </a:r>
          </a:p>
          <a:p>
            <a:pPr>
              <a:buFont typeface="Wingdings" panose="05000000000000000000" pitchFamily="2" charset="2"/>
              <a:buChar char=""/>
            </a:pPr>
            <a:r>
              <a:rPr lang="en-US" dirty="0"/>
              <a:t>If you are new to the program go to the Art Room now for more information 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Class Coordinator Job:</a:t>
            </a:r>
          </a:p>
          <a:p>
            <a:pPr lvl="1"/>
            <a:r>
              <a:rPr lang="en-US" sz="1300" dirty="0"/>
              <a:t>Schedule days/times with Teacher</a:t>
            </a:r>
          </a:p>
          <a:p>
            <a:pPr lvl="1"/>
            <a:r>
              <a:rPr lang="en-US" sz="1300" dirty="0"/>
              <a:t>Make sure your class has reserved the days/times on the shared space calendar</a:t>
            </a:r>
          </a:p>
          <a:p>
            <a:pPr lvl="1"/>
            <a:r>
              <a:rPr lang="en-US" sz="1300" dirty="0"/>
              <a:t>Schedule volunteers for each session </a:t>
            </a:r>
          </a:p>
          <a:p>
            <a:pPr lvl="1"/>
            <a:r>
              <a:rPr lang="en-US" sz="1300" dirty="0"/>
              <a:t>Help choose games as needed</a:t>
            </a:r>
          </a:p>
          <a:p>
            <a:pPr lvl="1"/>
            <a:r>
              <a:rPr lang="en-US" sz="1300" dirty="0"/>
              <a:t>More info at: </a:t>
            </a:r>
            <a:r>
              <a:rPr lang="en-US" sz="1300" u="sng" dirty="0">
                <a:hlinkClick r:id="rId2"/>
              </a:rPr>
              <a:t>http://mathadventures.info/class-coordinator-information/</a:t>
            </a:r>
            <a:endParaRPr lang="en-US" sz="13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DECC7-F0CF-4CB9-BD0B-3992E6FDC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49071" y="2194470"/>
            <a:ext cx="3385457" cy="2618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42705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199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What’s new this year?</vt:lpstr>
      <vt:lpstr>     STEM Adventures</vt:lpstr>
      <vt:lpstr>New STEM games:  (In cabinet by window) </vt:lpstr>
      <vt:lpstr>STEM Game Hands-On &amp; Game Inventory</vt:lpstr>
      <vt:lpstr>www.mathadventures.info www.stemadventures.info</vt:lpstr>
      <vt:lpstr>Reminder about checking out games</vt:lpstr>
      <vt:lpstr>Before You Leave    Thanks for volunteering for  STEM Adventures!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new?</dc:title>
  <dc:creator>Lindsey Martin</dc:creator>
  <cp:lastModifiedBy>Lindsey Martin</cp:lastModifiedBy>
  <cp:revision>9</cp:revision>
  <dcterms:created xsi:type="dcterms:W3CDTF">2016-09-21T05:39:45Z</dcterms:created>
  <dcterms:modified xsi:type="dcterms:W3CDTF">2017-09-19T04:49:39Z</dcterms:modified>
</cp:coreProperties>
</file>